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3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2537"/>
  </p:normalViewPr>
  <p:slideViewPr>
    <p:cSldViewPr snapToGrid="0" snapToObjects="1">
      <p:cViewPr varScale="1">
        <p:scale>
          <a:sx n="58" d="100"/>
          <a:sy n="58" d="100"/>
        </p:scale>
        <p:origin x="940" y="2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- Smart Insights 11-07-2018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Muestra</a:t>
            </a:r>
            <a:r>
              <a:rPr lang="en-US" baseline="0" dirty="0" smtClean="0"/>
              <a:t> de 1284 personas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+  El </a:t>
            </a:r>
            <a:r>
              <a:rPr lang="en-US" baseline="0" dirty="0" err="1" smtClean="0"/>
              <a:t>Telégrafo</a:t>
            </a:r>
            <a:r>
              <a:rPr lang="en-US" baseline="0" dirty="0" smtClean="0"/>
              <a:t>, 31-10-2018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err="1" smtClean="0"/>
              <a:t>Enfoque</a:t>
            </a:r>
            <a:endParaRPr lang="en-US" dirty="0" smtClean="0"/>
          </a:p>
          <a:p>
            <a:pPr lvl="1"/>
            <a:r>
              <a:rPr lang="en-US" dirty="0" err="1" smtClean="0"/>
              <a:t>Necesidades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Resolución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 smtClean="0"/>
          </a:p>
          <a:p>
            <a:r>
              <a:rPr lang="en-US" dirty="0" err="1" smtClean="0"/>
              <a:t>Técnica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Responsive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y popular</a:t>
            </a:r>
          </a:p>
          <a:p>
            <a:r>
              <a:rPr lang="en-US" dirty="0" err="1" smtClean="0"/>
              <a:t>Adaptando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Viewport: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controlar</a:t>
            </a:r>
            <a:r>
              <a:rPr lang="en-US" dirty="0" smtClean="0"/>
              <a:t> las </a:t>
            </a:r>
            <a:r>
              <a:rPr lang="en-US" dirty="0" err="1" smtClean="0"/>
              <a:t>dimensiones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y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redimensión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width=device-width: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ancho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initial-scale=1.0: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maximum-scale: </a:t>
            </a:r>
            <a:r>
              <a:rPr lang="es-ES_tradnl" sz="1200" dirty="0" smtClean="0"/>
              <a:t>Establece el zoom máximo que puede hacer el usuario.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6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r>
              <a:rPr lang="en-US" dirty="0" smtClean="0"/>
              <a:t> {max-width: 100%;height: auto;}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1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.google.com/webstore/detail/window-resizer/kkelicaakdanhinjdeammmilcgefonfh" TargetMode="External"/><Relationship Id="rId3" Type="http://schemas.openxmlformats.org/officeDocument/2006/relationships/hyperlink" Target="http://mattkersley.com/responsive/" TargetMode="External"/><Relationship Id="rId7" Type="http://schemas.openxmlformats.org/officeDocument/2006/relationships/hyperlink" Target="https://www.google.com.ec/url?sa=t&amp;rct=j&amp;q=&amp;esrc=s&amp;source=web&amp;cd=1&amp;cad=rja&amp;uact=8&amp;ved=0ahUKEwj3rJ7Z3Y7UAhVJZCYKHb2ZCTAQFggmMAA&amp;url=http://quirktools.com/screenfly/&amp;usg=AFQjCNEh-Ye2UJc5oT2UU7uEQjxnQRpmPg&amp;sig2=XX0UglH3SYeVTfONjhWV8Q" TargetMode="External"/><Relationship Id="rId2" Type="http://schemas.openxmlformats.org/officeDocument/2006/relationships/hyperlink" Target="http://www.responsinato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earch.google.com/search-console/mobile-friendly" TargetMode="External"/><Relationship Id="rId5" Type="http://schemas.openxmlformats.org/officeDocument/2006/relationships/hyperlink" Target="http://www.mobilephoneemulator.com/" TargetMode="External"/><Relationship Id="rId10" Type="http://schemas.openxmlformats.org/officeDocument/2006/relationships/hyperlink" Target="https://www.w3.org/2016/11/mobile-checker-disabled/" TargetMode="External"/><Relationship Id="rId4" Type="http://schemas.openxmlformats.org/officeDocument/2006/relationships/hyperlink" Target="http://ipadpeek.com/" TargetMode="External"/><Relationship Id="rId9" Type="http://schemas.openxmlformats.org/officeDocument/2006/relationships/hyperlink" Target="https://developers.google.com/chrome-developer-tool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css/example_withviewport.htm" TargetMode="External"/><Relationship Id="rId4" Type="http://schemas.openxmlformats.org/officeDocument/2006/relationships/hyperlink" Target="https://www.w3schools.com/css/example_withoutviewport.ht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box-sizing_new" TargetMode="External"/><Relationship Id="rId2" Type="http://schemas.openxmlformats.org/officeDocument/2006/relationships/hyperlink" Target="https://www.w3schools.com/css/tryit.asp?filename=trycss3_box-sizing_ol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ponsivedesign.is/develop/browser-feature-support/media-queries-for-common-device-breakpoints/" TargetMode="External"/><Relationship Id="rId2" Type="http://schemas.openxmlformats.org/officeDocument/2006/relationships/hyperlink" Target="https://developer.mozilla.org/es/docs/CSS/Media_queries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Web Adaptable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porcentajes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</a:t>
            </a:r>
            <a:r>
              <a:rPr lang="en-US" dirty="0" err="1" smtClean="0"/>
              <a:t>componente</a:t>
            </a:r>
            <a:r>
              <a:rPr lang="en-US" dirty="0" smtClean="0"/>
              <a:t> padre</a:t>
            </a:r>
          </a:p>
          <a:p>
            <a:r>
              <a:rPr lang="en-US" dirty="0" err="1" smtClean="0"/>
              <a:t>Ajuste</a:t>
            </a:r>
            <a:endParaRPr lang="en-US" dirty="0" smtClean="0"/>
          </a:p>
          <a:p>
            <a:pPr lvl="1"/>
            <a:r>
              <a:rPr lang="en-US" dirty="0" err="1" smtClean="0"/>
              <a:t>Navegador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/>
              <a:t>f</a:t>
            </a:r>
            <a:r>
              <a:rPr lang="en-US" dirty="0" err="1" smtClean="0"/>
              <a:t>ijo</a:t>
            </a:r>
            <a:endParaRPr lang="en-US" dirty="0" smtClean="0"/>
          </a:p>
          <a:p>
            <a:pPr lvl="1"/>
            <a:r>
              <a:rPr lang="en-US" dirty="0" err="1" smtClean="0"/>
              <a:t>Según</a:t>
            </a:r>
            <a:r>
              <a:rPr lang="en-US" dirty="0" smtClean="0"/>
              <a:t> el </a:t>
            </a:r>
            <a:r>
              <a:rPr lang="en-US" dirty="0" err="1" smtClean="0"/>
              <a:t>criterio</a:t>
            </a:r>
            <a:r>
              <a:rPr lang="en-US" dirty="0" smtClean="0"/>
              <a:t> del </a:t>
            </a:r>
            <a:r>
              <a:rPr lang="en-US" dirty="0" err="1" smtClean="0"/>
              <a:t>diseñador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1608"/>
            <a:ext cx="5181600" cy="40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usar</a:t>
            </a:r>
            <a:endParaRPr lang="en-US" dirty="0" smtClean="0"/>
          </a:p>
          <a:p>
            <a:pPr lvl="1"/>
            <a:r>
              <a:rPr lang="en-US" dirty="0" smtClean="0"/>
              <a:t>User - Friendly </a:t>
            </a:r>
          </a:p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pPr lvl="1"/>
            <a:r>
              <a:rPr lang="en-US" dirty="0" err="1" smtClean="0"/>
              <a:t>Optimización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Diseñador</a:t>
            </a:r>
            <a:endParaRPr lang="en-US" dirty="0" smtClean="0"/>
          </a:p>
          <a:p>
            <a:pPr lvl="1"/>
            <a:r>
              <a:rPr lang="en-US" dirty="0" err="1" smtClean="0"/>
              <a:t>Constante</a:t>
            </a:r>
            <a:r>
              <a:rPr lang="en-US" dirty="0" smtClean="0"/>
              <a:t> </a:t>
            </a:r>
            <a:r>
              <a:rPr lang="en-US" dirty="0" err="1" smtClean="0"/>
              <a:t>prueba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resoluciones</a:t>
            </a:r>
            <a:endParaRPr lang="en-US" dirty="0" smtClean="0"/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relativo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r>
              <a:rPr lang="en-US" dirty="0" smtClean="0"/>
              <a:t> y videos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p.ej</a:t>
            </a:r>
            <a:r>
              <a:rPr lang="en-US" dirty="0" smtClean="0"/>
              <a:t>: </a:t>
            </a:r>
            <a:r>
              <a:rPr lang="en-US" dirty="0" err="1" smtClean="0"/>
              <a:t>Pantallas</a:t>
            </a:r>
            <a:r>
              <a:rPr lang="en-US" dirty="0" smtClean="0"/>
              <a:t> Full HD TV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Adaptativo</a:t>
            </a:r>
            <a:r>
              <a:rPr lang="en-US" dirty="0" smtClean="0"/>
              <a:t> </a:t>
            </a:r>
            <a:r>
              <a:rPr lang="en-US" b="0" dirty="0" smtClean="0"/>
              <a:t>versus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Responsivo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6" y="2063416"/>
            <a:ext cx="5978358" cy="336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3" y="2047374"/>
            <a:ext cx="5978357" cy="33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framework.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y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sitio</a:t>
            </a:r>
            <a:r>
              <a:rPr lang="en-US" dirty="0"/>
              <a:t> no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</a:t>
            </a:r>
            <a:r>
              <a:rPr lang="en-US" dirty="0" err="1"/>
              <a:t>adecuados</a:t>
            </a:r>
            <a:r>
              <a:rPr lang="en-US" dirty="0"/>
              <a:t> (</a:t>
            </a:r>
            <a:r>
              <a:rPr lang="en-US" dirty="0" err="1"/>
              <a:t>Imágenes</a:t>
            </a:r>
            <a:r>
              <a:rPr lang="en-US" dirty="0"/>
              <a:t> mas </a:t>
            </a:r>
            <a:r>
              <a:rPr lang="en-US" dirty="0" err="1"/>
              <a:t>pequeñas</a:t>
            </a:r>
            <a:r>
              <a:rPr lang="en-US" dirty="0"/>
              <a:t>, </a:t>
            </a:r>
            <a:r>
              <a:rPr lang="en-US" dirty="0" err="1"/>
              <a:t>textos</a:t>
            </a:r>
            <a:r>
              <a:rPr lang="en-US" dirty="0"/>
              <a:t> mas </a:t>
            </a:r>
            <a:r>
              <a:rPr lang="en-US" dirty="0" err="1"/>
              <a:t>cortos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Probar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un </a:t>
            </a:r>
            <a:r>
              <a:rPr lang="en-US" dirty="0" err="1" smtClean="0"/>
              <a:t>sitio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responsinator</a:t>
            </a:r>
            <a:endParaRPr lang="en-US" dirty="0" smtClean="0"/>
          </a:p>
          <a:p>
            <a:r>
              <a:rPr lang="en-US" dirty="0">
                <a:hlinkClick r:id="rId3"/>
              </a:rPr>
              <a:t>Matt Kersley </a:t>
            </a:r>
            <a:r>
              <a:rPr lang="en-US" dirty="0" smtClean="0">
                <a:hlinkClick r:id="rId3"/>
              </a:rPr>
              <a:t>Responsive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ipadPeek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mobilePhoneEmulator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Mobile-Friendly Test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ScreenFly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 smtClean="0"/>
              <a:t>Offline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</a:t>
            </a:r>
          </a:p>
          <a:p>
            <a:pPr lvl="1"/>
            <a:r>
              <a:rPr lang="en-US" dirty="0" smtClean="0">
                <a:hlinkClick r:id="rId8"/>
              </a:rPr>
              <a:t>WindowResizer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Developer Tools</a:t>
            </a:r>
            <a:endParaRPr lang="en-US" dirty="0" smtClean="0"/>
          </a:p>
          <a:p>
            <a:r>
              <a:rPr lang="en-US" dirty="0">
                <a:hlinkClick r:id="rId10"/>
              </a:rPr>
              <a:t>W3C Mobile Checker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8615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(Viewport)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Vista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rejilla</a:t>
            </a:r>
            <a:r>
              <a:rPr lang="en-US" dirty="0" smtClean="0"/>
              <a:t> (</a:t>
            </a:r>
            <a:r>
              <a:rPr lang="en-US" dirty="0" err="1" smtClean="0"/>
              <a:t>GridView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Consulta</a:t>
            </a:r>
            <a:r>
              <a:rPr lang="en-US" dirty="0" smtClean="0"/>
              <a:t> del Medio (Media Queries)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Multimedios</a:t>
            </a:r>
            <a:r>
              <a:rPr lang="en-US" dirty="0" smtClean="0"/>
              <a:t> (Images y videos)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Tipografía</a:t>
            </a:r>
            <a:r>
              <a:rPr lang="en-US" dirty="0" smtClean="0"/>
              <a:t> (Fuentes)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Viewport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la zona visible/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navegador</a:t>
            </a:r>
            <a:r>
              <a:rPr lang="en-US" dirty="0"/>
              <a:t> 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sitio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</a:p>
          <a:p>
            <a:r>
              <a:rPr lang="en-US" dirty="0"/>
              <a:t>Gracias al tag meta viewport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100" b="1" dirty="0"/>
              <a:t>&lt;meta name="viewport" content="width=device-width, initial-scale=1, maximum-scale=1"&gt;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9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 rotWithShape="1">
          <a:blip r:embed="rId3"/>
          <a:srcRect b="8772"/>
          <a:stretch/>
        </p:blipFill>
        <p:spPr>
          <a:xfrm>
            <a:off x="1587500" y="866274"/>
            <a:ext cx="9017000" cy="4588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0695" y="5454316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Sin el tag meta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5454316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Con el tag meta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Antes:</a:t>
            </a:r>
          </a:p>
          <a:p>
            <a:pPr lvl="1"/>
            <a:r>
              <a:rPr lang="en-US" dirty="0" err="1" smtClean="0"/>
              <a:t>Fijo</a:t>
            </a:r>
            <a:r>
              <a:rPr lang="en-US" dirty="0" smtClean="0"/>
              <a:t>, o</a:t>
            </a:r>
          </a:p>
          <a:p>
            <a:pPr lvl="1"/>
            <a:r>
              <a:rPr lang="en-US" dirty="0" err="1" smtClean="0"/>
              <a:t>Fluido</a:t>
            </a:r>
            <a:endParaRPr lang="en-US" dirty="0" smtClean="0"/>
          </a:p>
          <a:p>
            <a:r>
              <a:rPr lang="en-US" dirty="0" err="1" smtClean="0"/>
              <a:t>Ahora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se </a:t>
            </a:r>
            <a:r>
              <a:rPr lang="en-US" dirty="0" err="1" smtClean="0"/>
              <a:t>dividirá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/>
              <a:t>lo general 12 </a:t>
            </a:r>
            <a:r>
              <a:rPr lang="en-US" dirty="0" err="1" smtClean="0"/>
              <a:t>columnas</a:t>
            </a:r>
            <a:endParaRPr lang="en-US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ubicar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mas </a:t>
            </a:r>
            <a:r>
              <a:rPr lang="en-US" dirty="0" err="1"/>
              <a:t>fácilmente</a:t>
            </a:r>
            <a:endParaRPr lang="en-US" dirty="0"/>
          </a:p>
          <a:p>
            <a:pPr lvl="1"/>
            <a:r>
              <a:rPr lang="en-US" dirty="0" err="1"/>
              <a:t>Pixeles</a:t>
            </a:r>
            <a:r>
              <a:rPr lang="en-US" dirty="0"/>
              <a:t> NO!</a:t>
            </a:r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61103"/>
            <a:ext cx="5181600" cy="2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ponsiv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0" y="435429"/>
            <a:ext cx="7242627" cy="543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2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147" y="2812604"/>
            <a:ext cx="5181600" cy="1446937"/>
          </a:xfrm>
          <a:prstGeom prst="rect">
            <a:avLst/>
          </a:prstGeom>
        </p:spPr>
      </p:pic>
      <p:pic>
        <p:nvPicPr>
          <p:cNvPr id="6" name="Imagen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13020" y="4488434"/>
            <a:ext cx="2229853" cy="585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Antes:</a:t>
            </a:r>
            <a:r>
              <a:rPr lang="en-US" dirty="0" smtClean="0"/>
              <a:t> Ancho </a:t>
            </a:r>
            <a:r>
              <a:rPr lang="en-US" dirty="0"/>
              <a:t>o </a:t>
            </a:r>
            <a:r>
              <a:rPr lang="en-US" dirty="0" smtClean="0"/>
              <a:t>Alto </a:t>
            </a:r>
          </a:p>
          <a:p>
            <a:pPr lvl="1"/>
            <a:r>
              <a:rPr lang="en-US" b="1" dirty="0" smtClean="0">
                <a:hlinkClick r:id="rId2"/>
              </a:rPr>
              <a:t>Calculado != real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incluía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Ahora</a:t>
            </a:r>
            <a:r>
              <a:rPr lang="en-US" b="1" dirty="0"/>
              <a:t>:</a:t>
            </a:r>
            <a:r>
              <a:rPr lang="en-US" dirty="0" smtClean="0"/>
              <a:t> Ancho o Alto </a:t>
            </a:r>
          </a:p>
          <a:p>
            <a:pPr lvl="1"/>
            <a:r>
              <a:rPr lang="en-US" b="1" dirty="0" smtClean="0">
                <a:hlinkClick r:id="rId3"/>
              </a:rPr>
              <a:t>Calculado == real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33174" r="49442" b="24466"/>
          <a:stretch/>
        </p:blipFill>
        <p:spPr>
          <a:xfrm>
            <a:off x="7812505" y="332373"/>
            <a:ext cx="3288631" cy="2662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38787" r="57416" b="31356"/>
          <a:stretch/>
        </p:blipFill>
        <p:spPr>
          <a:xfrm>
            <a:off x="7988968" y="4300037"/>
            <a:ext cx="2502568" cy="187692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9240252" y="3160295"/>
            <a:ext cx="529390" cy="96252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6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redefinen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* {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    box-sizing: border-box;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}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con </a:t>
            </a:r>
            <a:r>
              <a:rPr lang="en-US" dirty="0" err="1" smtClean="0"/>
              <a:t>atributo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b="1" dirty="0" smtClean="0"/>
              <a:t>col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/>
              <a:t>[class*="col-"] {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float</a:t>
            </a:r>
            <a:r>
              <a:rPr lang="en-US" b="1" dirty="0"/>
              <a:t>: left;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padding</a:t>
            </a:r>
            <a:r>
              <a:rPr lang="en-US" b="1" dirty="0"/>
              <a:t>: 15px;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border</a:t>
            </a:r>
            <a:r>
              <a:rPr lang="en-US" b="1" dirty="0"/>
              <a:t>: 1px solid red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columnas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 {width: 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.col-2 {width: 16.66%;}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.col-3 {width: 25%;}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.col-4 {width: 33.33%;}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.col-5 {width: 41.66%;}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.col-6 {width: 50%;}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.col-7 {width: 58.33%;}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.col-8 {width: 66.66%;}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.col-9 {width: 75%;}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.col-10 {width: 83.33%;}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.col-11 {width: 91.66%;}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.col-12 {width: 100%;}</a:t>
            </a:r>
          </a:p>
        </p:txBody>
      </p:sp>
    </p:spTree>
    <p:extLst>
      <p:ext uri="{BB962C8B-B14F-4D97-AF65-F5344CB8AC3E}">
        <p14:creationId xmlns:p14="http://schemas.microsoft.com/office/powerpoint/2010/main" val="26898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Son un robusto mecanismo, creado por la W3C, para identificar no sólo los tipos de media, sino también para inspeccionar las características físicas de los dispositivos y navegadores que </a:t>
            </a:r>
            <a:r>
              <a:rPr lang="es-ES_tradnl" b="1" i="1" dirty="0" err="1"/>
              <a:t>renderizan</a:t>
            </a:r>
            <a:r>
              <a:rPr lang="es-ES_tradnl" dirty="0"/>
              <a:t> el contenido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Básicamente, utiliza la regla </a:t>
            </a:r>
            <a:r>
              <a:rPr lang="es-ES_tradnl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@media</a:t>
            </a:r>
            <a:r>
              <a:rPr lang="es-ES_tradnl" dirty="0"/>
              <a:t> para incluir un bloque de propiedades de CSS sólo si una determinada condición es verdadera</a:t>
            </a:r>
            <a:r>
              <a:rPr lang="es-ES_tradnl" dirty="0" smtClean="0"/>
              <a:t>.</a:t>
            </a:r>
            <a:endParaRPr lang="es-ES_tradnl"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/>
          <a:srcRect t="19133" b="13480"/>
          <a:stretch/>
        </p:blipFill>
        <p:spPr>
          <a:xfrm>
            <a:off x="6426200" y="3806381"/>
            <a:ext cx="5080000" cy="2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9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 y Sin Media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88" y="1928061"/>
            <a:ext cx="3526589" cy="3608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53" y="1928061"/>
            <a:ext cx="4826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2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¿Cómo se lo utiliza?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Sintaxis: MDN</a:t>
            </a:r>
            <a:endParaRPr lang="en-US" dirty="0" smtClean="0"/>
          </a:p>
          <a:p>
            <a:r>
              <a:rPr lang="en-US" dirty="0">
                <a:hlinkClick r:id="rId3"/>
              </a:rPr>
              <a:t>P</a:t>
            </a:r>
            <a:r>
              <a:rPr lang="en-US" dirty="0" smtClean="0">
                <a:hlinkClick r:id="rId3"/>
              </a:rPr>
              <a:t>untos de interrupción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800112" y="1892801"/>
            <a:ext cx="49587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@media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body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font-size:100%;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8200" y="5124871"/>
            <a:ext cx="103978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&lt;link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rel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stylesheet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href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media="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(min-width:1024px)" /&gt;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38200" y="5696316"/>
            <a:ext cx="71659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Multimedios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redimensionarse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img</a:t>
            </a:r>
            <a:r>
              <a:rPr lang="en-US" dirty="0"/>
              <a:t> 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height: auto;</a:t>
            </a:r>
            <a:br>
              <a:rPr lang="en-US" dirty="0"/>
            </a:b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Width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contenedor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Max-width: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Límite</a:t>
            </a:r>
            <a:r>
              <a:rPr lang="en-US" dirty="0" smtClean="0"/>
              <a:t> superior: viewport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374" y="3642477"/>
            <a:ext cx="4359712" cy="2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Tipografía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m</a:t>
            </a:r>
            <a:r>
              <a:rPr lang="en-US" dirty="0" smtClean="0"/>
              <a:t>, o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 (de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soportado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1em = 16px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365125"/>
            <a:ext cx="5642811" cy="59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23" y="329884"/>
            <a:ext cx="7522210" cy="56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¿Por qué es importante?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Más usuarios</a:t>
            </a:r>
          </a:p>
          <a:p>
            <a:pPr lvl="1"/>
            <a:r>
              <a:rPr lang="es-MX" dirty="0" smtClean="0"/>
              <a:t>Mundo en el 2018: 80% de la población usa un celular -</a:t>
            </a:r>
          </a:p>
          <a:p>
            <a:pPr lvl="1"/>
            <a:r>
              <a:rPr lang="es-MX" dirty="0" smtClean="0"/>
              <a:t>Ecuador en el 2018: 64% de las compras fue por celular</a:t>
            </a:r>
            <a:r>
              <a:rPr lang="en-US" dirty="0" smtClean="0"/>
              <a:t>*</a:t>
            </a:r>
          </a:p>
          <a:p>
            <a:pPr lvl="1"/>
            <a:r>
              <a:rPr lang="en-US" dirty="0" smtClean="0"/>
              <a:t>Ecuador en el 2019: $900M en </a:t>
            </a:r>
            <a:r>
              <a:rPr lang="en-US" dirty="0" err="1" smtClean="0"/>
              <a:t>comercio</a:t>
            </a:r>
            <a:r>
              <a:rPr lang="en-US" dirty="0" smtClean="0"/>
              <a:t> </a:t>
            </a:r>
            <a:r>
              <a:rPr lang="en-US" dirty="0" err="1" smtClean="0"/>
              <a:t>electr</a:t>
            </a:r>
            <a:r>
              <a:rPr lang="es-MX" dirty="0" err="1" smtClean="0"/>
              <a:t>ónico</a:t>
            </a:r>
            <a:r>
              <a:rPr lang="es-MX" dirty="0" smtClean="0"/>
              <a:t> </a:t>
            </a:r>
            <a:r>
              <a:rPr lang="en-US" dirty="0" smtClean="0"/>
              <a:t>+</a:t>
            </a:r>
            <a:endParaRPr lang="es-MX" dirty="0" smtClean="0"/>
          </a:p>
          <a:p>
            <a:r>
              <a:rPr lang="es-MX" dirty="0" smtClean="0"/>
              <a:t>Es importante para Google</a:t>
            </a:r>
          </a:p>
          <a:p>
            <a:pPr lvl="1"/>
            <a:r>
              <a:rPr lang="es-MX" dirty="0" smtClean="0"/>
              <a:t>Preferencia para la indexación de contenidos </a:t>
            </a:r>
          </a:p>
          <a:p>
            <a:r>
              <a:rPr lang="es-MX" dirty="0" smtClean="0"/>
              <a:t>Buena práctica</a:t>
            </a:r>
          </a:p>
          <a:p>
            <a:pPr lvl="1"/>
            <a:r>
              <a:rPr lang="es-MX" dirty="0" smtClean="0"/>
              <a:t>Experiencia de usuario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Reputación de desarrollador</a:t>
            </a:r>
          </a:p>
          <a:p>
            <a:endParaRPr lang="es-MX" dirty="0"/>
          </a:p>
        </p:txBody>
      </p:sp>
      <p:sp>
        <p:nvSpPr>
          <p:cNvPr id="5" name="AutoShape 2" descr="Web Traffic Analytics By Dev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900" y="2775298"/>
            <a:ext cx="6218576" cy="32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90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CSS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r>
              <a:rPr lang="en-US" dirty="0"/>
              <a:t>, </a:t>
            </a:r>
            <a:r>
              <a:rPr lang="en-US" dirty="0" smtClean="0"/>
              <a:t>¡la </a:t>
            </a:r>
            <a:r>
              <a:rPr lang="en-US" dirty="0" err="1"/>
              <a:t>velocidad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!).</a:t>
            </a:r>
          </a:p>
          <a:p>
            <a:r>
              <a:rPr lang="en-US" dirty="0" err="1"/>
              <a:t>Dejar</a:t>
            </a:r>
            <a:r>
              <a:rPr lang="en-US" dirty="0"/>
              <a:t> que el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escale</a:t>
            </a:r>
            <a:r>
              <a:rPr lang="en-US" dirty="0"/>
              <a:t>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mala idea:</a:t>
            </a:r>
          </a:p>
          <a:p>
            <a:pPr lvl="1"/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=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ficheros</a:t>
            </a:r>
            <a:r>
              <a:rPr lang="en-US" dirty="0"/>
              <a:t> a </a:t>
            </a: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innecesariamente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redimensionado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"CPU and memory intensive" </a:t>
            </a:r>
            <a:r>
              <a:rPr lang="en-US" dirty="0" err="1"/>
              <a:t>por</a:t>
            </a:r>
            <a:r>
              <a:rPr lang="en-US" dirty="0"/>
              <a:t> parte del </a:t>
            </a:r>
            <a:r>
              <a:rPr lang="en-US" dirty="0" err="1"/>
              <a:t>navegador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Utilizar</a:t>
            </a:r>
            <a:r>
              <a:rPr lang="en-US" dirty="0"/>
              <a:t> Media Queries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no </a:t>
            </a:r>
            <a:r>
              <a:rPr lang="en-US" dirty="0" err="1"/>
              <a:t>es</a:t>
            </a:r>
            <a:r>
              <a:rPr lang="en-US" dirty="0"/>
              <a:t> lo ideal (</a:t>
            </a:r>
            <a:r>
              <a:rPr lang="en-US" dirty="0" err="1"/>
              <a:t>aunque</a:t>
            </a:r>
            <a:r>
              <a:rPr lang="en-US" dirty="0"/>
              <a:t> las </a:t>
            </a:r>
            <a:r>
              <a:rPr lang="en-US" dirty="0" err="1"/>
              <a:t>escondamos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CSS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las </a:t>
            </a:r>
            <a:r>
              <a:rPr lang="en-US" dirty="0" err="1"/>
              <a:t>descargan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modos</a:t>
            </a:r>
            <a:r>
              <a:rPr lang="en-US" dirty="0"/>
              <a:t>).</a:t>
            </a:r>
          </a:p>
          <a:p>
            <a:r>
              <a:rPr lang="en-US" dirty="0"/>
              <a:t>Media Queries no </a:t>
            </a:r>
            <a:r>
              <a:rPr lang="en-US" dirty="0" err="1"/>
              <a:t>optimizan</a:t>
            </a:r>
            <a:r>
              <a:rPr lang="en-US" dirty="0"/>
              <a:t> el HTML o el JavaScript.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2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7" y="1887206"/>
            <a:ext cx="3362215" cy="2689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5179" y="465221"/>
            <a:ext cx="369588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Frameworks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Msdotcom</a:t>
            </a:r>
            <a:r>
              <a:rPr lang="en-US" dirty="0" smtClean="0"/>
              <a:t>/</a:t>
            </a:r>
            <a:r>
              <a:rPr lang="en-US" dirty="0" err="1" smtClean="0"/>
              <a:t>WinJS</a:t>
            </a:r>
            <a:r>
              <a:rPr lang="en-US" dirty="0" smtClean="0"/>
              <a:t> </a:t>
            </a:r>
            <a:r>
              <a:rPr lang="en-US" dirty="0"/>
              <a:t>Grid </a:t>
            </a:r>
            <a:r>
              <a:rPr lang="en-US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Dead Simple </a:t>
            </a: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Bourbon </a:t>
            </a:r>
            <a:r>
              <a:rPr lang="en-US" dirty="0" smtClean="0"/>
              <a:t>Neat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960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Unsemantic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Gridlex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Formstone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1200px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Bootstrap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Foundation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Skeleton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Ice Cream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HTML5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Consideraciones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lectura</a:t>
            </a:r>
            <a:endParaRPr lang="en-US" dirty="0"/>
          </a:p>
          <a:p>
            <a:pPr lvl="1"/>
            <a:r>
              <a:rPr lang="en-US" dirty="0" err="1"/>
              <a:t>Aproximadamente</a:t>
            </a:r>
            <a:r>
              <a:rPr lang="en-US" dirty="0"/>
              <a:t>: 20-28%</a:t>
            </a:r>
          </a:p>
          <a:p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redundantes</a:t>
            </a:r>
            <a:endParaRPr lang="en-US" dirty="0"/>
          </a:p>
          <a:p>
            <a:pPr lvl="1"/>
            <a:r>
              <a:rPr lang="en-US" dirty="0"/>
              <a:t>60% de la </a:t>
            </a:r>
            <a:r>
              <a:rPr lang="en-US" dirty="0" err="1"/>
              <a:t>página</a:t>
            </a:r>
            <a:endParaRPr lang="en-US" dirty="0"/>
          </a:p>
          <a:p>
            <a:r>
              <a:rPr lang="en-US" dirty="0" err="1"/>
              <a:t>Costos</a:t>
            </a:r>
            <a:endParaRPr lang="en-US" dirty="0"/>
          </a:p>
          <a:p>
            <a:pPr lvl="1"/>
            <a:r>
              <a:rPr lang="en-US" dirty="0" err="1"/>
              <a:t>Transferencia</a:t>
            </a:r>
            <a:endParaRPr lang="es-MX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65125"/>
            <a:ext cx="3534611" cy="24565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89" y="3250178"/>
            <a:ext cx="7924800" cy="31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Diseño Fluido</a:t>
            </a:r>
            <a:endParaRPr lang="es-MX" dirty="0"/>
          </a:p>
        </p:txBody>
      </p:sp>
      <p:pic>
        <p:nvPicPr>
          <p:cNvPr id="7" name="Pictur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1946" r="24721" b="18086"/>
          <a:stretch/>
        </p:blipFill>
        <p:spPr>
          <a:xfrm>
            <a:off x="244914" y="1690688"/>
            <a:ext cx="5851086" cy="43513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77" y="1690688"/>
            <a:ext cx="5761352" cy="43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6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0543"/>
          <a:stretch/>
        </p:blipFill>
        <p:spPr>
          <a:xfrm>
            <a:off x="1241759" y="291096"/>
            <a:ext cx="9888218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93" y="314683"/>
            <a:ext cx="5755535" cy="575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9703"/>
          <a:stretch/>
        </p:blipFill>
        <p:spPr>
          <a:xfrm>
            <a:off x="878853" y="224231"/>
            <a:ext cx="10507603" cy="57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fluído</a:t>
            </a:r>
            <a:r>
              <a:rPr lang="en-US" dirty="0" smtClean="0"/>
              <a:t> o </a:t>
            </a:r>
            <a:r>
              <a:rPr lang="en-US" dirty="0" err="1" smtClean="0"/>
              <a:t>líquido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adaptativo</a:t>
            </a:r>
            <a:r>
              <a:rPr lang="en-US" dirty="0" smtClean="0"/>
              <a:t>, adaptable o </a:t>
            </a:r>
            <a:r>
              <a:rPr lang="en-US" i="1" dirty="0" smtClean="0"/>
              <a:t>adaptive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Disñeo</a:t>
            </a:r>
            <a:r>
              <a:rPr lang="en-US" dirty="0" smtClean="0"/>
              <a:t> web </a:t>
            </a:r>
            <a:r>
              <a:rPr lang="en-US" dirty="0" err="1" smtClean="0"/>
              <a:t>responsivo</a:t>
            </a:r>
            <a:r>
              <a:rPr lang="en-US" dirty="0" smtClean="0"/>
              <a:t> o </a:t>
            </a:r>
            <a:r>
              <a:rPr lang="en-US" i="1" dirty="0" smtClean="0"/>
              <a:t>Responsive web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0" y="3364163"/>
            <a:ext cx="3919966" cy="2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094" y="6488668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Fuente: https://</a:t>
            </a:r>
            <a:r>
              <a:rPr lang="en-US" dirty="0" err="1">
                <a:solidFill>
                  <a:schemeClr val="bg1"/>
                </a:solidFill>
              </a:rPr>
              <a:t>www.ida.cl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-content/uploads/2015/07/dise%C3%B1os-multipantalla.jpg</a:t>
            </a:r>
          </a:p>
        </p:txBody>
      </p:sp>
    </p:spTree>
    <p:extLst>
      <p:ext uri="{BB962C8B-B14F-4D97-AF65-F5344CB8AC3E}">
        <p14:creationId xmlns:p14="http://schemas.microsoft.com/office/powerpoint/2010/main" val="15029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6871</TotalTime>
  <Words>799</Words>
  <Application>Microsoft Office PowerPoint</Application>
  <PresentationFormat>Panorámica</PresentationFormat>
  <Paragraphs>190</Paragraphs>
  <Slides>32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Tema de Office</vt:lpstr>
      <vt:lpstr> Desarrollo de Aplicaciones Web</vt:lpstr>
      <vt:lpstr>Presentación de PowerPoint</vt:lpstr>
      <vt:lpstr>¿Por qué es importante?</vt:lpstr>
      <vt:lpstr>Consideraciones</vt:lpstr>
      <vt:lpstr>Diseño Fluido</vt:lpstr>
      <vt:lpstr>Presentación de PowerPoint</vt:lpstr>
      <vt:lpstr>Presentación de PowerPoint</vt:lpstr>
      <vt:lpstr>Presentación de PowerPoint</vt:lpstr>
      <vt:lpstr>Diseño multipantalla</vt:lpstr>
      <vt:lpstr>Diseño Fluido</vt:lpstr>
      <vt:lpstr>Diseño Fluido</vt:lpstr>
      <vt:lpstr>Adaptativo versus Responsivo</vt:lpstr>
      <vt:lpstr>¿Qué es el diseño responsivo?</vt:lpstr>
      <vt:lpstr>Probar si un sitio es responsivo</vt:lpstr>
      <vt:lpstr>Responsive Design</vt:lpstr>
      <vt:lpstr>Técnicas</vt:lpstr>
      <vt:lpstr>1. Viewport</vt:lpstr>
      <vt:lpstr>Presentación de PowerPoint</vt:lpstr>
      <vt:lpstr>2. GridView</vt:lpstr>
      <vt:lpstr>2. GridView</vt:lpstr>
      <vt:lpstr>2.1 Box-Sizing</vt:lpstr>
      <vt:lpstr>2.1 Box-sizing</vt:lpstr>
      <vt:lpstr>3. Media Queries</vt:lpstr>
      <vt:lpstr>Con y Sin Media Queries</vt:lpstr>
      <vt:lpstr>¿Cómo se lo utiliza?</vt:lpstr>
      <vt:lpstr>4. Multimedios</vt:lpstr>
      <vt:lpstr>5. Tipografía</vt:lpstr>
      <vt:lpstr>Mejora progresiva</vt:lpstr>
      <vt:lpstr>Presentación de PowerPoint</vt:lpstr>
      <vt:lpstr>¿Para qué?</vt:lpstr>
      <vt:lpstr>Frameworks basados en el modelo Grid (ej. Bootstrap)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381</cp:revision>
  <dcterms:created xsi:type="dcterms:W3CDTF">2017-05-02T21:53:04Z</dcterms:created>
  <dcterms:modified xsi:type="dcterms:W3CDTF">2019-05-29T13:58:24Z</dcterms:modified>
</cp:coreProperties>
</file>